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8"/>
  </p:notesMasterIdLst>
  <p:sldIdLst>
    <p:sldId id="256" r:id="rId2"/>
    <p:sldId id="265" r:id="rId3"/>
    <p:sldId id="273" r:id="rId4"/>
    <p:sldId id="258" r:id="rId5"/>
    <p:sldId id="259" r:id="rId6"/>
    <p:sldId id="264" r:id="rId7"/>
    <p:sldId id="260" r:id="rId8"/>
    <p:sldId id="261" r:id="rId9"/>
    <p:sldId id="262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7642-1B7D-4DE6-96C5-ED53002D70FB}" type="datetimeFigureOut">
              <a:rPr lang="ru-RU" smtClean="0"/>
              <a:pPr/>
              <a:t>03.11.2014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7CA71F-5C0A-4CD3-9E4D-ECCAD27BB1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9996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CA71F-5C0A-4CD3-9E4D-ECCAD27BB1D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309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CA71F-5C0A-4CD3-9E4D-ECCAD27BB1D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01514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76ED4-0BD7-46D4-B4B5-BA3CE4CDCD79}" type="datetimeFigureOut">
              <a:rPr lang="ru-RU" smtClean="0"/>
              <a:pPr/>
              <a:t>03.11.2014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5B56-3925-4CA5-8961-7645450143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76ED4-0BD7-46D4-B4B5-BA3CE4CDCD79}" type="datetimeFigureOut">
              <a:rPr lang="ru-RU" smtClean="0"/>
              <a:pPr/>
              <a:t>03.11.2014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5B56-3925-4CA5-8961-7645450143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76ED4-0BD7-46D4-B4B5-BA3CE4CDCD79}" type="datetimeFigureOut">
              <a:rPr lang="ru-RU" smtClean="0"/>
              <a:pPr/>
              <a:t>03.11.2014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5B56-3925-4CA5-8961-7645450143F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76ED4-0BD7-46D4-B4B5-BA3CE4CDCD79}" type="datetimeFigureOut">
              <a:rPr lang="ru-RU" smtClean="0"/>
              <a:pPr/>
              <a:t>03.11.2014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5B56-3925-4CA5-8961-7645450143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76ED4-0BD7-46D4-B4B5-BA3CE4CDCD79}" type="datetimeFigureOut">
              <a:rPr lang="ru-RU" smtClean="0"/>
              <a:pPr/>
              <a:t>03.11.2014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5B56-3925-4CA5-8961-7645450143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76ED4-0BD7-46D4-B4B5-BA3CE4CDCD79}" type="datetimeFigureOut">
              <a:rPr lang="ru-RU" smtClean="0"/>
              <a:pPr/>
              <a:t>03.11.2014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5B56-3925-4CA5-8961-7645450143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76ED4-0BD7-46D4-B4B5-BA3CE4CDCD79}" type="datetimeFigureOut">
              <a:rPr lang="ru-RU" smtClean="0"/>
              <a:pPr/>
              <a:t>03.11.2014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5B56-3925-4CA5-8961-7645450143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76ED4-0BD7-46D4-B4B5-BA3CE4CDCD79}" type="datetimeFigureOut">
              <a:rPr lang="ru-RU" smtClean="0"/>
              <a:pPr/>
              <a:t>03.11.2014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5B56-3925-4CA5-8961-7645450143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76ED4-0BD7-46D4-B4B5-BA3CE4CDCD79}" type="datetimeFigureOut">
              <a:rPr lang="ru-RU" smtClean="0"/>
              <a:pPr/>
              <a:t>03.11.2014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5B56-3925-4CA5-8961-7645450143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76ED4-0BD7-46D4-B4B5-BA3CE4CDCD79}" type="datetimeFigureOut">
              <a:rPr lang="ru-RU" smtClean="0"/>
              <a:pPr/>
              <a:t>03.11.2014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5B56-3925-4CA5-8961-7645450143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76ED4-0BD7-46D4-B4B5-BA3CE4CDCD79}" type="datetimeFigureOut">
              <a:rPr lang="ru-RU" smtClean="0"/>
              <a:pPr/>
              <a:t>03.11.2014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5B56-3925-4CA5-8961-7645450143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3676ED4-0BD7-46D4-B4B5-BA3CE4CDCD79}" type="datetimeFigureOut">
              <a:rPr lang="ru-RU" smtClean="0"/>
              <a:pPr/>
              <a:t>03.11.2014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3725B56-3925-4CA5-8961-7645450143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images.yandex.ru/yandsearch?p=3&amp;text=9%20%D0%BC%D0%B0%D1%8F&amp;pos=114&amp;uinfo=ww-1263-wh-878-fw-1038-fh-598-pd-1&amp;rpt=simage&amp;img_url=http://top55.info/fileadmin/images/pozdrav_img/compets/compet_09_05_12_08_35_56.JPG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129614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Родные лица Победы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428869"/>
            <a:ext cx="6400800" cy="1571636"/>
          </a:xfrm>
        </p:spPr>
        <p:txBody>
          <a:bodyPr>
            <a:normAutofit fontScale="70000" lnSpcReduction="20000"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МБОУ «Шумбутская СОШ»</a:t>
            </a:r>
          </a:p>
          <a:p>
            <a:r>
              <a:rPr lang="ru-RU" sz="3600" dirty="0" smtClean="0">
                <a:solidFill>
                  <a:schemeClr val="tx1"/>
                </a:solidFill>
              </a:rPr>
              <a:t>Рыбно – </a:t>
            </a:r>
            <a:r>
              <a:rPr lang="ru-RU" sz="3600" dirty="0" err="1" smtClean="0">
                <a:solidFill>
                  <a:schemeClr val="tx1"/>
                </a:solidFill>
              </a:rPr>
              <a:t>Слободский</a:t>
            </a:r>
            <a:r>
              <a:rPr lang="ru-RU" sz="3600" dirty="0" smtClean="0">
                <a:solidFill>
                  <a:schemeClr val="tx1"/>
                </a:solidFill>
              </a:rPr>
              <a:t>  муниципальный район</a:t>
            </a:r>
          </a:p>
          <a:p>
            <a:r>
              <a:rPr lang="ru-RU" sz="3600" dirty="0" smtClean="0">
                <a:solidFill>
                  <a:schemeClr val="tx1"/>
                </a:solidFill>
              </a:rPr>
              <a:t>Республика  Татарстан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8436" name="Picture 4" descr="http://im1-tub-ru.yandex.net/i?id=2dc0fdb3234b51bf6ea7448908e34904-99-144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4214817"/>
            <a:ext cx="2643206" cy="19824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3065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76400"/>
          </a:xfrm>
        </p:spPr>
        <p:txBody>
          <a:bodyPr>
            <a:noAutofit/>
          </a:bodyPr>
          <a:lstStyle/>
          <a:p>
            <a:pPr algn="ctr"/>
            <a:r>
              <a:rPr lang="tt-RU" sz="4400" b="1" i="1" dirty="0" smtClean="0"/>
              <a:t>Хәмидуллин Нәҗметдин Фәхретдин улы</a:t>
            </a:r>
            <a:endParaRPr lang="ru-RU" sz="4400" b="1" i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780374"/>
            <a:ext cx="6277583" cy="431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637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60648"/>
            <a:ext cx="858325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hevron">
              <a:avLst/>
            </a:prstTxWarp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Х</a:t>
            </a:r>
            <a:r>
              <a:rPr lang="tt-RU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әтердә сез, исән калганнар!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99992" y="2056686"/>
            <a:ext cx="4863254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dirty="0" smtClean="0"/>
              <a:t>1927 нче елда Яңа-Сала авылында туганмын  </a:t>
            </a:r>
          </a:p>
          <a:p>
            <a:r>
              <a:rPr lang="tt-RU" dirty="0" smtClean="0"/>
              <a:t>1944 нче елның нояберендә сугышка </a:t>
            </a:r>
          </a:p>
          <a:p>
            <a:r>
              <a:rPr lang="tt-RU" dirty="0" smtClean="0"/>
              <a:t>алындым.  Саратов өлкәсенә авиа</a:t>
            </a:r>
            <a:r>
              <a:rPr lang="ru-RU" dirty="0" err="1" smtClean="0"/>
              <a:t>ц</a:t>
            </a:r>
            <a:r>
              <a:rPr lang="tt-RU" dirty="0" smtClean="0"/>
              <a:t>ия </a:t>
            </a:r>
          </a:p>
          <a:p>
            <a:r>
              <a:rPr lang="tt-RU" dirty="0" smtClean="0"/>
              <a:t>полкына хезмәт итергә җибәрделәр. Русча </a:t>
            </a:r>
          </a:p>
          <a:p>
            <a:r>
              <a:rPr lang="tt-RU" dirty="0" smtClean="0"/>
              <a:t>белмәү сәбәпле уку авыр бирелде. Авиа-</a:t>
            </a:r>
          </a:p>
          <a:p>
            <a:r>
              <a:rPr lang="ru-RU" dirty="0" err="1" smtClean="0"/>
              <a:t>ция</a:t>
            </a:r>
            <a:r>
              <a:rPr lang="tt-RU" dirty="0" smtClean="0"/>
              <a:t>  хезмәтендә слесар</a:t>
            </a:r>
            <a:r>
              <a:rPr lang="ru-RU" dirty="0" err="1" smtClean="0"/>
              <a:t>ь</a:t>
            </a:r>
            <a:r>
              <a:rPr lang="ru-RU" dirty="0" smtClean="0"/>
              <a:t>  </a:t>
            </a:r>
            <a:r>
              <a:rPr lang="ru-RU" dirty="0" err="1" smtClean="0"/>
              <a:t>булып</a:t>
            </a:r>
            <a:r>
              <a:rPr lang="ru-RU" dirty="0" smtClean="0"/>
              <a:t> </a:t>
            </a:r>
            <a:r>
              <a:rPr lang="ru-RU" dirty="0" err="1" smtClean="0"/>
              <a:t>эшләдем.</a:t>
            </a:r>
            <a:endParaRPr lang="ru-RU" dirty="0" smtClean="0"/>
          </a:p>
          <a:p>
            <a:r>
              <a:rPr lang="tt-RU" dirty="0" smtClean="0"/>
              <a:t>1948 нче елда Саратовта шофер,электро-</a:t>
            </a:r>
          </a:p>
          <a:p>
            <a:r>
              <a:rPr lang="tt-RU" dirty="0" smtClean="0"/>
              <a:t>механик һөнәренә бер ел укыдым. 1949- </a:t>
            </a:r>
          </a:p>
          <a:p>
            <a:r>
              <a:rPr lang="tt-RU" dirty="0" smtClean="0"/>
              <a:t>1952 елларда электромеханик, радист </a:t>
            </a:r>
          </a:p>
          <a:p>
            <a:r>
              <a:rPr lang="tt-RU" dirty="0" smtClean="0"/>
              <a:t>булып хезмәт иттем. Кайтырга вакыт</a:t>
            </a:r>
          </a:p>
          <a:p>
            <a:r>
              <a:rPr lang="tt-RU" dirty="0" smtClean="0"/>
              <a:t> күптән җитсә дә, кайта алмадым. Безне</a:t>
            </a:r>
          </a:p>
          <a:p>
            <a:r>
              <a:rPr lang="tt-RU" dirty="0" smtClean="0"/>
              <a:t> алыштырырга ир-егетләр юк иде. 1953 нче</a:t>
            </a:r>
          </a:p>
          <a:p>
            <a:r>
              <a:rPr lang="tt-RU" dirty="0" smtClean="0"/>
              <a:t>елда гына, 9 ел хезмәт иткәч кенә демо-</a:t>
            </a:r>
          </a:p>
          <a:p>
            <a:r>
              <a:rPr lang="tt-RU" dirty="0" smtClean="0"/>
              <a:t>билиза</a:t>
            </a:r>
            <a:r>
              <a:rPr lang="ru-RU" dirty="0" err="1" smtClean="0"/>
              <a:t>циял</a:t>
            </a:r>
            <a:r>
              <a:rPr lang="tt-RU" dirty="0" smtClean="0"/>
              <a:t>әндек. 1997 нче елга кадәр</a:t>
            </a:r>
          </a:p>
          <a:p>
            <a:r>
              <a:rPr lang="tt-RU" dirty="0" smtClean="0"/>
              <a:t> Шомбыт спирт заводында электрик булып</a:t>
            </a:r>
          </a:p>
          <a:p>
            <a:r>
              <a:rPr lang="tt-RU" dirty="0" smtClean="0"/>
              <a:t>эшлэдем.</a:t>
            </a:r>
            <a:endParaRPr lang="ru-RU" dirty="0"/>
          </a:p>
        </p:txBody>
      </p:sp>
      <p:pic>
        <p:nvPicPr>
          <p:cNvPr id="1026" name="Picture 2" descr="C:\Users\Я\Desktop\нажмет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204864"/>
            <a:ext cx="3384376" cy="39604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2649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260648"/>
            <a:ext cx="2646362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548680"/>
            <a:ext cx="18288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933056"/>
            <a:ext cx="3371850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1124744"/>
            <a:ext cx="2640012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63435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92696"/>
            <a:ext cx="3322637" cy="271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284984"/>
            <a:ext cx="4358332" cy="328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188640"/>
            <a:ext cx="4017962" cy="295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539552" y="3789040"/>
            <a:ext cx="29413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dirty="0" smtClean="0"/>
              <a:t>Кабынмасын иде кабат</a:t>
            </a:r>
          </a:p>
          <a:p>
            <a:r>
              <a:rPr lang="tt-RU" dirty="0" smtClean="0"/>
              <a:t>Җир йөзендә сугышлар.</a:t>
            </a:r>
          </a:p>
          <a:p>
            <a:r>
              <a:rPr lang="tt-RU" dirty="0" smtClean="0"/>
              <a:t>Ятим калмасын сабыйлар,</a:t>
            </a:r>
          </a:p>
          <a:p>
            <a:r>
              <a:rPr lang="tt-RU" dirty="0" smtClean="0"/>
              <a:t>Өзелмәсен сулышлар.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725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92696"/>
            <a:ext cx="3322637" cy="271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284984"/>
            <a:ext cx="4358332" cy="328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188640"/>
            <a:ext cx="4017962" cy="295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539552" y="3789040"/>
            <a:ext cx="29413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dirty="0" smtClean="0"/>
              <a:t>Кабынмасын иде кабат</a:t>
            </a:r>
          </a:p>
          <a:p>
            <a:r>
              <a:rPr lang="tt-RU" dirty="0" smtClean="0"/>
              <a:t>Җир йөзендә сугышлар.</a:t>
            </a:r>
          </a:p>
          <a:p>
            <a:r>
              <a:rPr lang="tt-RU" dirty="0" smtClean="0"/>
              <a:t>Ятим калмасын сабыйлар,</a:t>
            </a:r>
          </a:p>
          <a:p>
            <a:r>
              <a:rPr lang="tt-RU" dirty="0" smtClean="0"/>
              <a:t>Өзелмәсен сулышлар.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725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3528392" cy="3030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260648"/>
            <a:ext cx="4560887" cy="641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429000"/>
            <a:ext cx="3621484" cy="295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18188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3621087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 descr="C:\Users\Я\Desktop\DSCF05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284984"/>
            <a:ext cx="3779912" cy="283493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788024" y="1196752"/>
            <a:ext cx="29354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dirty="0" smtClean="0"/>
              <a:t>Бабайлар яулаган җирнең,</a:t>
            </a:r>
          </a:p>
          <a:p>
            <a:r>
              <a:rPr lang="tt-RU" dirty="0" smtClean="0"/>
              <a:t>Белик дуслар, кадерен.</a:t>
            </a:r>
          </a:p>
          <a:p>
            <a:r>
              <a:rPr lang="tt-RU" dirty="0" smtClean="0"/>
              <a:t>Һәйкәлләрне гөлгә күмик</a:t>
            </a:r>
          </a:p>
          <a:p>
            <a:r>
              <a:rPr lang="tt-RU" dirty="0" smtClean="0"/>
              <a:t>Үлгәннәрнең каберен.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4149080"/>
            <a:ext cx="4320480" cy="175432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Inflate">
              <a:avLst/>
            </a:prstTxWarp>
            <a:spAutoFit/>
          </a:bodyPr>
          <a:lstStyle/>
          <a:p>
            <a:pPr algn="ctr"/>
            <a:r>
              <a:rPr lang="tt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Хәтердә сез, һәлак булганнар!</a:t>
            </a:r>
          </a:p>
          <a:p>
            <a:pPr algn="ctr"/>
            <a:r>
              <a:rPr lang="tt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Рәхмәт сезгә, исән калганнар!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535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 descr="http://gov.cap.ru/UserFiles/news/20131213/Original/pobeda.jpg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55575" y="-2171700"/>
            <a:ext cx="6457950" cy="45243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8" name="Picture 4" descr="http://gov.cap.ru/UserFiles/news/20131213/Original/pobeda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87430" y="2967335"/>
            <a:ext cx="8369151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tt-RU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Никто не забыт, ничто не забыто!</a:t>
            </a:r>
            <a:endParaRPr lang="ru-RU" sz="5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484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Резеда Нурулловна\Desktop\SAM_052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908720"/>
            <a:ext cx="6919987" cy="51899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2009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788024" y="1988840"/>
            <a:ext cx="3672408" cy="38884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Родился  3 января 1926 г.  в селе Шумбут  Рыбно- Слободского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района </a:t>
            </a:r>
            <a:r>
              <a:rPr lang="ru-RU" dirty="0" smtClean="0">
                <a:solidFill>
                  <a:schemeClr val="tx1"/>
                </a:solidFill>
              </a:rPr>
              <a:t>ТАССР.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В1943 году 8 ноября призван в армию, служил на ст. Сурки Марийской АССР.  После прохождения курса молодого бойца отправлен на фронт. Перегруппировка прошла  в конце мая 1944 года в Москве, попадает на </a:t>
            </a:r>
            <a:r>
              <a:rPr lang="en-US" dirty="0" smtClean="0">
                <a:solidFill>
                  <a:schemeClr val="tx1"/>
                </a:solidFill>
              </a:rPr>
              <a:t>III </a:t>
            </a:r>
            <a:r>
              <a:rPr lang="ru-RU" dirty="0" smtClean="0">
                <a:solidFill>
                  <a:schemeClr val="tx1"/>
                </a:solidFill>
              </a:rPr>
              <a:t>Белорусский фронт во  2-ой танковый корпус.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08912" cy="125272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Спиридонов  Пётр Александрович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E:\справка о тестировании 00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1916832"/>
            <a:ext cx="2752334" cy="381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9617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31640" y="476672"/>
            <a:ext cx="6825952" cy="79208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Из воспоминаний Спиридонова П.А.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187624" y="1340768"/>
            <a:ext cx="7368414" cy="410445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«От Смоленска мы стали наступать, освободили Белоруссию. Наступали в Литве, освободили г. </a:t>
            </a:r>
            <a:r>
              <a:rPr lang="ru-RU" dirty="0" err="1" smtClean="0">
                <a:solidFill>
                  <a:schemeClr val="tx1"/>
                </a:solidFill>
              </a:rPr>
              <a:t>Вилковишки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Мариамполь</a:t>
            </a:r>
            <a:r>
              <a:rPr lang="ru-RU" dirty="0" smtClean="0">
                <a:solidFill>
                  <a:schemeClr val="tx1"/>
                </a:solidFill>
              </a:rPr>
              <a:t>. Начали наступление на территории Восточной Пруссии. В 1945 г. был окружён г. Кёнигсберг, отрезали немецкую  группировку пополам. Бои были тяжёлые, но мы одержали победу.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В ночь на 9 мая 1945 г. мы легли спать. И вдруг дневальный кричит: «Просыпайтесь, ребята! Победа! Война закончилась!»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Вот так мы узнали о самом счастливом дне.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После мы были переброшены в Литву, Молдавию. Я служил до ноября  1946 года.  Заболел, 2 месяца лежал в госпитале, на комиссии меня признали негодным к строевой службе, демобилизовали. 11 декабря 1946 года вернулся домой в родное село.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После войны я прошёл курсы водителя, начал работать в </a:t>
            </a:r>
            <a:r>
              <a:rPr lang="ru-RU" dirty="0" err="1" smtClean="0">
                <a:solidFill>
                  <a:schemeClr val="tx1"/>
                </a:solidFill>
              </a:rPr>
              <a:t>Шумбутском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спиртзаводе</a:t>
            </a:r>
            <a:r>
              <a:rPr lang="ru-RU" dirty="0" smtClean="0">
                <a:solidFill>
                  <a:schemeClr val="tx1"/>
                </a:solidFill>
              </a:rPr>
              <a:t>, а потом работал в АТП.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После войны женился. Воспитали двое сыновей и двух дочерей.»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605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899592" y="2060848"/>
            <a:ext cx="7200800" cy="367240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«Когда был в пехоте, часто приходилось участвовать в наступлении.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Я всегда был в первых рядах. А один из товарищей бежал за мной .  После очередной атаки он говорил мне: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-Ты, Спиридонов, всегда первый бежишь, не боишься, стреляешь до последнего патрона. А я ни одного патрона не могу выстрелить.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-Почему ты не стреляешь?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-Я боюсь стрелять в людей.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-Но ведь тебя могут убить?!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- Не должны, я заговорённый.»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4400" y="332656"/>
            <a:ext cx="6897960" cy="108012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Из воспоминаний Спиридонова П.А.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3316" name="Picture 4" descr="http://im2-tub-ru.yandex.net/i?id=10ce050c6a746a270f068856930f46f1-08-144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40606" y="3825325"/>
            <a:ext cx="3489046" cy="23897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9810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914400" y="2928934"/>
            <a:ext cx="6969968" cy="250033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200" dirty="0" smtClean="0"/>
              <a:t> За боевые заслуги</a:t>
            </a:r>
          </a:p>
          <a:p>
            <a:pPr algn="ctr"/>
            <a:r>
              <a:rPr lang="ru-RU" sz="3200" dirty="0" smtClean="0"/>
              <a:t> За взятие Кёнигсберга</a:t>
            </a:r>
          </a:p>
          <a:p>
            <a:pPr algn="ctr"/>
            <a:r>
              <a:rPr lang="ru-RU" sz="3200" dirty="0" smtClean="0"/>
              <a:t> За победу над Германией</a:t>
            </a:r>
          </a:p>
          <a:p>
            <a:pPr algn="ctr"/>
            <a:r>
              <a:rPr lang="ru-RU" sz="3200" dirty="0" smtClean="0"/>
              <a:t> За освобождение Белоруссии</a:t>
            </a:r>
          </a:p>
          <a:p>
            <a:r>
              <a:rPr lang="ru-RU" dirty="0"/>
              <a:t>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4400" y="1214422"/>
            <a:ext cx="5372112" cy="1000132"/>
          </a:xfrm>
        </p:spPr>
        <p:txBody>
          <a:bodyPr/>
          <a:lstStyle/>
          <a:p>
            <a:pPr algn="ctr"/>
            <a:r>
              <a:rPr lang="ru-RU" sz="4000" dirty="0" smtClean="0"/>
              <a:t>           Боевые награды</a:t>
            </a:r>
            <a:endParaRPr lang="ru-RU" sz="4000" dirty="0"/>
          </a:p>
        </p:txBody>
      </p:sp>
      <p:pic>
        <p:nvPicPr>
          <p:cNvPr id="5" name="Picture 2" descr="http://im3-tub-ru.yandex.net/i?id=f0f0a8c5d80b503953148b1bea3fff3b-112-144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142852"/>
            <a:ext cx="2714644" cy="19981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4094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611560" y="4797153"/>
            <a:ext cx="3760204" cy="792088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Директор АТП  </a:t>
            </a:r>
            <a:r>
              <a:rPr lang="ru-RU" sz="1600" dirty="0" err="1" smtClean="0"/>
              <a:t>Шарифуллин</a:t>
            </a:r>
            <a:r>
              <a:rPr lang="ru-RU" sz="1600" dirty="0" smtClean="0"/>
              <a:t>  К.А. вручает награду Спиридонову П.А. </a:t>
            </a:r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932040" y="5157192"/>
            <a:ext cx="3657600" cy="936104"/>
          </a:xfrm>
        </p:spPr>
        <p:txBody>
          <a:bodyPr/>
          <a:lstStyle/>
          <a:p>
            <a:pPr algn="ctr"/>
            <a:r>
              <a:rPr lang="ru-RU" sz="1600" dirty="0"/>
              <a:t> </a:t>
            </a:r>
            <a:r>
              <a:rPr lang="ru-RU" sz="1600" dirty="0" smtClean="0"/>
              <a:t>В кругу друзей </a:t>
            </a:r>
            <a:br>
              <a:rPr lang="ru-RU" sz="1600" dirty="0" smtClean="0"/>
            </a:br>
            <a:r>
              <a:rPr lang="ru-RU" sz="1600" dirty="0" smtClean="0"/>
              <a:t>(Спиридонов П.А. –второй слева)</a:t>
            </a:r>
            <a:endParaRPr lang="ru-RU" sz="1600" dirty="0"/>
          </a:p>
        </p:txBody>
      </p:sp>
      <p:pic>
        <p:nvPicPr>
          <p:cNvPr id="2051" name="Picture 3" descr="E:\справка о тестировании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1375" y="2370784"/>
            <a:ext cx="3905250" cy="27260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E:\справка о тестировании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445" y="2204864"/>
            <a:ext cx="3240360" cy="24010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2"/>
          <p:cNvSpPr txBox="1">
            <a:spLocks/>
          </p:cNvSpPr>
          <p:nvPr/>
        </p:nvSpPr>
        <p:spPr>
          <a:xfrm>
            <a:off x="1066800" y="773088"/>
            <a:ext cx="6609928" cy="10081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dirty="0" smtClean="0"/>
              <a:t>На церемонии вручения награды </a:t>
            </a:r>
            <a:r>
              <a:rPr lang="ru-RU" smtClean="0"/>
              <a:t>«Ветеран труда» </a:t>
            </a:r>
            <a:r>
              <a:rPr lang="ru-RU" dirty="0" smtClean="0"/>
              <a:t>в 1984 году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6972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914400" y="4869160"/>
            <a:ext cx="3352800" cy="617241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Во время концерта учащихся МБОУ «Шумбутская СОШ»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4400" y="332656"/>
            <a:ext cx="7690048" cy="1152128"/>
          </a:xfrm>
        </p:spPr>
        <p:txBody>
          <a:bodyPr/>
          <a:lstStyle/>
          <a:p>
            <a:r>
              <a:rPr lang="ru-RU" dirty="0" smtClean="0"/>
              <a:t>Моменты праздника, посвящённого  Дню Победы в с. Шумбут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51962" y="4293096"/>
            <a:ext cx="3904076" cy="1345704"/>
          </a:xfrm>
        </p:spPr>
        <p:txBody>
          <a:bodyPr>
            <a:normAutofit/>
          </a:bodyPr>
          <a:lstStyle/>
          <a:p>
            <a:r>
              <a:rPr lang="ru-RU" sz="1400" dirty="0" smtClean="0"/>
              <a:t>Спиридонов П.А. –первый слева</a:t>
            </a:r>
            <a:endParaRPr lang="ru-RU" sz="1400" dirty="0"/>
          </a:p>
        </p:txBody>
      </p:sp>
      <p:pic>
        <p:nvPicPr>
          <p:cNvPr id="3074" name="Picture 2" descr="E:\ветеран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132856"/>
            <a:ext cx="3348856" cy="25116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ветеран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984038"/>
            <a:ext cx="3516874" cy="26376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2613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411</TotalTime>
  <Words>588</Words>
  <Application>Microsoft Office PowerPoint</Application>
  <PresentationFormat>Экран (4:3)</PresentationFormat>
  <Paragraphs>69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Волна</vt:lpstr>
      <vt:lpstr>Родные лица Победы</vt:lpstr>
      <vt:lpstr>Слайд 2</vt:lpstr>
      <vt:lpstr>Слайд 3</vt:lpstr>
      <vt:lpstr>Спиридонов  Пётр Александрович</vt:lpstr>
      <vt:lpstr>Из воспоминаний Спиридонова П.А.</vt:lpstr>
      <vt:lpstr>Из воспоминаний Спиридонова П.А.</vt:lpstr>
      <vt:lpstr>           Боевые награды</vt:lpstr>
      <vt:lpstr> В кругу друзей  (Спиридонов П.А. –второй слева)</vt:lpstr>
      <vt:lpstr>Моменты праздника, посвящённого  Дню Победы в с. Шумбут</vt:lpstr>
      <vt:lpstr>Хәмидуллин Нәҗметдин Фәхретдин улы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Родные лица Победы</dc:title>
  <dc:creator>Резеда Нурулловна</dc:creator>
  <cp:lastModifiedBy>Дёма</cp:lastModifiedBy>
  <cp:revision>30</cp:revision>
  <dcterms:created xsi:type="dcterms:W3CDTF">2014-10-27T07:18:46Z</dcterms:created>
  <dcterms:modified xsi:type="dcterms:W3CDTF">2014-11-03T19:30:27Z</dcterms:modified>
</cp:coreProperties>
</file>